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04" d="100"/>
          <a:sy n="104" d="100"/>
        </p:scale>
        <p:origin x="89" y="77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2025-04-26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9" r:id="rId6"/>
    <p:sldLayoutId id="2147483655" r:id="rId7"/>
    <p:sldLayoutId id="2147483656" r:id="rId8"/>
    <p:sldLayoutId id="214748365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109</cp:revision>
  <dcterms:created xsi:type="dcterms:W3CDTF">2024-02-09T18:46:30Z</dcterms:created>
  <dcterms:modified xsi:type="dcterms:W3CDTF">2025-04-26T13:29:44Z</dcterms:modified>
</cp:coreProperties>
</file>